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6" r:id="rId3"/>
    <p:sldId id="262" r:id="rId4"/>
    <p:sldId id="268" r:id="rId5"/>
    <p:sldId id="270" r:id="rId6"/>
    <p:sldId id="269" r:id="rId7"/>
    <p:sldId id="271" r:id="rId8"/>
    <p:sldId id="267" r:id="rId9"/>
    <p:sldId id="277" r:id="rId10"/>
    <p:sldId id="280" r:id="rId11"/>
    <p:sldId id="284" r:id="rId12"/>
    <p:sldId id="276" r:id="rId13"/>
    <p:sldId id="28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A222F-9200-473B-A28F-2567BDFCAA51}" v="17" dt="2020-06-18T13:38:37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jmans, H.S.D. (Hannah) (H3A)" userId="b54e7394-931d-40c7-b089-7fabe62adfc9" providerId="ADAL" clId="{C7FA222F-9200-473B-A28F-2567BDFCAA51}"/>
    <pc:docChg chg="custSel delSld modSld">
      <pc:chgData name="Heijmans, H.S.D. (Hannah) (H3A)" userId="b54e7394-931d-40c7-b089-7fabe62adfc9" providerId="ADAL" clId="{C7FA222F-9200-473B-A28F-2567BDFCAA51}" dt="2020-06-18T13:39:21.933" v="991" actId="1076"/>
      <pc:docMkLst>
        <pc:docMk/>
      </pc:docMkLst>
      <pc:sldChg chg="modSp mod">
        <pc:chgData name="Heijmans, H.S.D. (Hannah) (H3A)" userId="b54e7394-931d-40c7-b089-7fabe62adfc9" providerId="ADAL" clId="{C7FA222F-9200-473B-A28F-2567BDFCAA51}" dt="2020-06-18T12:45:51.358" v="621" actId="1076"/>
        <pc:sldMkLst>
          <pc:docMk/>
          <pc:sldMk cId="2500442739" sldId="267"/>
        </pc:sldMkLst>
        <pc:spChg chg="mod">
          <ac:chgData name="Heijmans, H.S.D. (Hannah) (H3A)" userId="b54e7394-931d-40c7-b089-7fabe62adfc9" providerId="ADAL" clId="{C7FA222F-9200-473B-A28F-2567BDFCAA51}" dt="2020-06-18T12:45:51.358" v="621" actId="1076"/>
          <ac:spMkLst>
            <pc:docMk/>
            <pc:sldMk cId="2500442739" sldId="267"/>
            <ac:spMk id="2" creationId="{00000000-0000-0000-0000-000000000000}"/>
          </ac:spMkLst>
        </pc:spChg>
      </pc:sldChg>
      <pc:sldChg chg="addSp modSp mod">
        <pc:chgData name="Heijmans, H.S.D. (Hannah) (H3A)" userId="b54e7394-931d-40c7-b089-7fabe62adfc9" providerId="ADAL" clId="{C7FA222F-9200-473B-A28F-2567BDFCAA51}" dt="2020-06-18T11:00:36.247" v="121" actId="1076"/>
        <pc:sldMkLst>
          <pc:docMk/>
          <pc:sldMk cId="1532432087" sldId="268"/>
        </pc:sldMkLst>
        <pc:spChg chg="mod">
          <ac:chgData name="Heijmans, H.S.D. (Hannah) (H3A)" userId="b54e7394-931d-40c7-b089-7fabe62adfc9" providerId="ADAL" clId="{C7FA222F-9200-473B-A28F-2567BDFCAA51}" dt="2020-06-18T11:00:32.160" v="120" actId="1076"/>
          <ac:spMkLst>
            <pc:docMk/>
            <pc:sldMk cId="1532432087" sldId="268"/>
            <ac:spMk id="2" creationId="{00000000-0000-0000-0000-000000000000}"/>
          </ac:spMkLst>
        </pc:spChg>
        <pc:spChg chg="add mod">
          <ac:chgData name="Heijmans, H.S.D. (Hannah) (H3A)" userId="b54e7394-931d-40c7-b089-7fabe62adfc9" providerId="ADAL" clId="{C7FA222F-9200-473B-A28F-2567BDFCAA51}" dt="2020-06-18T11:00:36.247" v="121" actId="1076"/>
          <ac:spMkLst>
            <pc:docMk/>
            <pc:sldMk cId="1532432087" sldId="268"/>
            <ac:spMk id="5" creationId="{434260D2-76C5-42BB-95E2-D520B4E567A2}"/>
          </ac:spMkLst>
        </pc:spChg>
      </pc:sldChg>
      <pc:sldChg chg="addSp modSp mod">
        <pc:chgData name="Heijmans, H.S.D. (Hannah) (H3A)" userId="b54e7394-931d-40c7-b089-7fabe62adfc9" providerId="ADAL" clId="{C7FA222F-9200-473B-A28F-2567BDFCAA51}" dt="2020-06-18T12:25:10.086" v="504" actId="1076"/>
        <pc:sldMkLst>
          <pc:docMk/>
          <pc:sldMk cId="1622062213" sldId="269"/>
        </pc:sldMkLst>
        <pc:spChg chg="add mod">
          <ac:chgData name="Heijmans, H.S.D. (Hannah) (H3A)" userId="b54e7394-931d-40c7-b089-7fabe62adfc9" providerId="ADAL" clId="{C7FA222F-9200-473B-A28F-2567BDFCAA51}" dt="2020-06-18T12:25:10.086" v="504" actId="1076"/>
          <ac:spMkLst>
            <pc:docMk/>
            <pc:sldMk cId="1622062213" sldId="269"/>
            <ac:spMk id="2" creationId="{1AD01AB0-11F9-4BD9-8E63-CF9DF46E27A3}"/>
          </ac:spMkLst>
        </pc:spChg>
        <pc:spChg chg="mod">
          <ac:chgData name="Heijmans, H.S.D. (Hannah) (H3A)" userId="b54e7394-931d-40c7-b089-7fabe62adfc9" providerId="ADAL" clId="{C7FA222F-9200-473B-A28F-2567BDFCAA51}" dt="2020-06-18T11:30:11.491" v="278" actId="1076"/>
          <ac:spMkLst>
            <pc:docMk/>
            <pc:sldMk cId="1622062213" sldId="269"/>
            <ac:spMk id="6" creationId="{00000000-0000-0000-0000-000000000000}"/>
          </ac:spMkLst>
        </pc:spChg>
      </pc:sldChg>
      <pc:sldChg chg="addSp modSp mod">
        <pc:chgData name="Heijmans, H.S.D. (Hannah) (H3A)" userId="b54e7394-931d-40c7-b089-7fabe62adfc9" providerId="ADAL" clId="{C7FA222F-9200-473B-A28F-2567BDFCAA51}" dt="2020-06-18T11:13:46.909" v="240" actId="1076"/>
        <pc:sldMkLst>
          <pc:docMk/>
          <pc:sldMk cId="2498487137" sldId="270"/>
        </pc:sldMkLst>
        <pc:spChg chg="add mod">
          <ac:chgData name="Heijmans, H.S.D. (Hannah) (H3A)" userId="b54e7394-931d-40c7-b089-7fabe62adfc9" providerId="ADAL" clId="{C7FA222F-9200-473B-A28F-2567BDFCAA51}" dt="2020-06-18T11:13:46.909" v="240" actId="1076"/>
          <ac:spMkLst>
            <pc:docMk/>
            <pc:sldMk cId="2498487137" sldId="270"/>
            <ac:spMk id="2" creationId="{4AC00E2F-7EBB-4340-8E14-E5E84F6B14CA}"/>
          </ac:spMkLst>
        </pc:spChg>
        <pc:spChg chg="mod">
          <ac:chgData name="Heijmans, H.S.D. (Hannah) (H3A)" userId="b54e7394-931d-40c7-b089-7fabe62adfc9" providerId="ADAL" clId="{C7FA222F-9200-473B-A28F-2567BDFCAA51}" dt="2020-06-18T11:08:27.026" v="162" actId="1076"/>
          <ac:spMkLst>
            <pc:docMk/>
            <pc:sldMk cId="2498487137" sldId="270"/>
            <ac:spMk id="6" creationId="{00000000-0000-0000-0000-000000000000}"/>
          </ac:spMkLst>
        </pc:spChg>
      </pc:sldChg>
      <pc:sldChg chg="addSp modSp mod">
        <pc:chgData name="Heijmans, H.S.D. (Hannah) (H3A)" userId="b54e7394-931d-40c7-b089-7fabe62adfc9" providerId="ADAL" clId="{C7FA222F-9200-473B-A28F-2567BDFCAA51}" dt="2020-06-18T12:24:59.918" v="502" actId="1076"/>
        <pc:sldMkLst>
          <pc:docMk/>
          <pc:sldMk cId="2452295967" sldId="271"/>
        </pc:sldMkLst>
        <pc:spChg chg="add mod">
          <ac:chgData name="Heijmans, H.S.D. (Hannah) (H3A)" userId="b54e7394-931d-40c7-b089-7fabe62adfc9" providerId="ADAL" clId="{C7FA222F-9200-473B-A28F-2567BDFCAA51}" dt="2020-06-18T12:24:59.918" v="502" actId="1076"/>
          <ac:spMkLst>
            <pc:docMk/>
            <pc:sldMk cId="2452295967" sldId="271"/>
            <ac:spMk id="2" creationId="{3B2B2C28-7459-49D3-AAAF-8CCCE03697AD}"/>
          </ac:spMkLst>
        </pc:spChg>
        <pc:spChg chg="mod">
          <ac:chgData name="Heijmans, H.S.D. (Hannah) (H3A)" userId="b54e7394-931d-40c7-b089-7fabe62adfc9" providerId="ADAL" clId="{C7FA222F-9200-473B-A28F-2567BDFCAA51}" dt="2020-06-18T12:15:49.530" v="423" actId="1076"/>
          <ac:spMkLst>
            <pc:docMk/>
            <pc:sldMk cId="2452295967" sldId="271"/>
            <ac:spMk id="6" creationId="{00000000-0000-0000-0000-000000000000}"/>
          </ac:spMkLst>
        </pc:spChg>
      </pc:sldChg>
      <pc:sldChg chg="addSp modSp mod">
        <pc:chgData name="Heijmans, H.S.D. (Hannah) (H3A)" userId="b54e7394-931d-40c7-b089-7fabe62adfc9" providerId="ADAL" clId="{C7FA222F-9200-473B-A28F-2567BDFCAA51}" dt="2020-06-18T13:39:21.933" v="991" actId="1076"/>
        <pc:sldMkLst>
          <pc:docMk/>
          <pc:sldMk cId="365624440" sldId="276"/>
        </pc:sldMkLst>
        <pc:spChg chg="mod">
          <ac:chgData name="Heijmans, H.S.D. (Hannah) (H3A)" userId="b54e7394-931d-40c7-b089-7fabe62adfc9" providerId="ADAL" clId="{C7FA222F-9200-473B-A28F-2567BDFCAA51}" dt="2020-06-18T13:32:16.999" v="910" actId="1076"/>
          <ac:spMkLst>
            <pc:docMk/>
            <pc:sldMk cId="365624440" sldId="276"/>
            <ac:spMk id="5" creationId="{00000000-0000-0000-0000-000000000000}"/>
          </ac:spMkLst>
        </pc:spChg>
        <pc:spChg chg="add mod">
          <ac:chgData name="Heijmans, H.S.D. (Hannah) (H3A)" userId="b54e7394-931d-40c7-b089-7fabe62adfc9" providerId="ADAL" clId="{C7FA222F-9200-473B-A28F-2567BDFCAA51}" dt="2020-06-18T13:39:21.933" v="991" actId="1076"/>
          <ac:spMkLst>
            <pc:docMk/>
            <pc:sldMk cId="365624440" sldId="276"/>
            <ac:spMk id="6" creationId="{25140F9C-5BDD-40B0-90DE-3AC26E387A43}"/>
          </ac:spMkLst>
        </pc:spChg>
      </pc:sldChg>
      <pc:sldChg chg="addSp delSp modSp mod">
        <pc:chgData name="Heijmans, H.S.D. (Hannah) (H3A)" userId="b54e7394-931d-40c7-b089-7fabe62adfc9" providerId="ADAL" clId="{C7FA222F-9200-473B-A28F-2567BDFCAA51}" dt="2020-06-18T13:12:12.803" v="725" actId="1076"/>
        <pc:sldMkLst>
          <pc:docMk/>
          <pc:sldMk cId="835875452" sldId="277"/>
        </pc:sldMkLst>
        <pc:spChg chg="mod">
          <ac:chgData name="Heijmans, H.S.D. (Hannah) (H3A)" userId="b54e7394-931d-40c7-b089-7fabe62adfc9" providerId="ADAL" clId="{C7FA222F-9200-473B-A28F-2567BDFCAA51}" dt="2020-06-18T13:11:08.477" v="656" actId="1076"/>
          <ac:spMkLst>
            <pc:docMk/>
            <pc:sldMk cId="835875452" sldId="277"/>
            <ac:spMk id="5" creationId="{00000000-0000-0000-0000-000000000000}"/>
          </ac:spMkLst>
        </pc:spChg>
        <pc:spChg chg="add del mod">
          <ac:chgData name="Heijmans, H.S.D. (Hannah) (H3A)" userId="b54e7394-931d-40c7-b089-7fabe62adfc9" providerId="ADAL" clId="{C7FA222F-9200-473B-A28F-2567BDFCAA51}" dt="2020-06-18T13:11:16.848" v="659"/>
          <ac:spMkLst>
            <pc:docMk/>
            <pc:sldMk cId="835875452" sldId="277"/>
            <ac:spMk id="6" creationId="{65CE5B3B-F1B5-46F8-9CDC-4FFAAC4027DE}"/>
          </ac:spMkLst>
        </pc:spChg>
        <pc:spChg chg="add mod">
          <ac:chgData name="Heijmans, H.S.D. (Hannah) (H3A)" userId="b54e7394-931d-40c7-b089-7fabe62adfc9" providerId="ADAL" clId="{C7FA222F-9200-473B-A28F-2567BDFCAA51}" dt="2020-06-18T13:12:12.803" v="725" actId="1076"/>
          <ac:spMkLst>
            <pc:docMk/>
            <pc:sldMk cId="835875452" sldId="277"/>
            <ac:spMk id="7" creationId="{83458F4B-2766-493D-933D-DC32C333FD3E}"/>
          </ac:spMkLst>
        </pc:spChg>
      </pc:sldChg>
      <pc:sldChg chg="del">
        <pc:chgData name="Heijmans, H.S.D. (Hannah) (H3A)" userId="b54e7394-931d-40c7-b089-7fabe62adfc9" providerId="ADAL" clId="{C7FA222F-9200-473B-A28F-2567BDFCAA51}" dt="2020-06-18T12:46:36.238" v="622" actId="2696"/>
        <pc:sldMkLst>
          <pc:docMk/>
          <pc:sldMk cId="2400644905" sldId="278"/>
        </pc:sldMkLst>
      </pc:sldChg>
      <pc:sldChg chg="del">
        <pc:chgData name="Heijmans, H.S.D. (Hannah) (H3A)" userId="b54e7394-931d-40c7-b089-7fabe62adfc9" providerId="ADAL" clId="{C7FA222F-9200-473B-A28F-2567BDFCAA51}" dt="2020-06-18T12:28:55.602" v="506" actId="2696"/>
        <pc:sldMkLst>
          <pc:docMk/>
          <pc:sldMk cId="2725710139" sldId="279"/>
        </pc:sldMkLst>
      </pc:sldChg>
      <pc:sldChg chg="addSp modSp mod">
        <pc:chgData name="Heijmans, H.S.D. (Hannah) (H3A)" userId="b54e7394-931d-40c7-b089-7fabe62adfc9" providerId="ADAL" clId="{C7FA222F-9200-473B-A28F-2567BDFCAA51}" dt="2020-06-18T13:24:36.113" v="839" actId="1076"/>
        <pc:sldMkLst>
          <pc:docMk/>
          <pc:sldMk cId="3096372865" sldId="280"/>
        </pc:sldMkLst>
        <pc:spChg chg="mod">
          <ac:chgData name="Heijmans, H.S.D. (Hannah) (H3A)" userId="b54e7394-931d-40c7-b089-7fabe62adfc9" providerId="ADAL" clId="{C7FA222F-9200-473B-A28F-2567BDFCAA51}" dt="2020-06-18T13:22:56.634" v="768" actId="1076"/>
          <ac:spMkLst>
            <pc:docMk/>
            <pc:sldMk cId="3096372865" sldId="280"/>
            <ac:spMk id="5" creationId="{00000000-0000-0000-0000-000000000000}"/>
          </ac:spMkLst>
        </pc:spChg>
        <pc:spChg chg="add mod">
          <ac:chgData name="Heijmans, H.S.D. (Hannah) (H3A)" userId="b54e7394-931d-40c7-b089-7fabe62adfc9" providerId="ADAL" clId="{C7FA222F-9200-473B-A28F-2567BDFCAA51}" dt="2020-06-18T13:24:36.113" v="839" actId="1076"/>
          <ac:spMkLst>
            <pc:docMk/>
            <pc:sldMk cId="3096372865" sldId="280"/>
            <ac:spMk id="6" creationId="{407FC0D9-E6CC-43DE-A2BF-DCD202B15B52}"/>
          </ac:spMkLst>
        </pc:spChg>
      </pc:sldChg>
      <pc:sldChg chg="modSp mod">
        <pc:chgData name="Heijmans, H.S.D. (Hannah) (H3A)" userId="b54e7394-931d-40c7-b089-7fabe62adfc9" providerId="ADAL" clId="{C7FA222F-9200-473B-A28F-2567BDFCAA51}" dt="2020-06-18T12:32:43.619" v="546" actId="20577"/>
        <pc:sldMkLst>
          <pc:docMk/>
          <pc:sldMk cId="2327900116" sldId="281"/>
        </pc:sldMkLst>
        <pc:spChg chg="mod">
          <ac:chgData name="Heijmans, H.S.D. (Hannah) (H3A)" userId="b54e7394-931d-40c7-b089-7fabe62adfc9" providerId="ADAL" clId="{C7FA222F-9200-473B-A28F-2567BDFCAA51}" dt="2020-06-18T12:32:43.619" v="546" actId="20577"/>
          <ac:spMkLst>
            <pc:docMk/>
            <pc:sldMk cId="2327900116" sldId="281"/>
            <ac:spMk id="2" creationId="{00000000-0000-0000-0000-000000000000}"/>
          </ac:spMkLst>
        </pc:spChg>
      </pc:sldChg>
      <pc:sldChg chg="addSp modSp mod">
        <pc:chgData name="Heijmans, H.S.D. (Hannah) (H3A)" userId="b54e7394-931d-40c7-b089-7fabe62adfc9" providerId="ADAL" clId="{C7FA222F-9200-473B-A28F-2567BDFCAA51}" dt="2020-06-18T13:32:06.577" v="909" actId="1076"/>
        <pc:sldMkLst>
          <pc:docMk/>
          <pc:sldMk cId="1017954440" sldId="284"/>
        </pc:sldMkLst>
        <pc:spChg chg="add mod">
          <ac:chgData name="Heijmans, H.S.D. (Hannah) (H3A)" userId="b54e7394-931d-40c7-b089-7fabe62adfc9" providerId="ADAL" clId="{C7FA222F-9200-473B-A28F-2567BDFCAA51}" dt="2020-06-18T13:32:06.577" v="909" actId="1076"/>
          <ac:spMkLst>
            <pc:docMk/>
            <pc:sldMk cId="1017954440" sldId="284"/>
            <ac:spMk id="6" creationId="{3C4383A9-7BF6-4DA8-BA19-897C61FA87E0}"/>
          </ac:spMkLst>
        </pc:spChg>
        <pc:spChg chg="mod">
          <ac:chgData name="Heijmans, H.S.D. (Hannah) (H3A)" userId="b54e7394-931d-40c7-b089-7fabe62adfc9" providerId="ADAL" clId="{C7FA222F-9200-473B-A28F-2567BDFCAA51}" dt="2020-06-18T13:25:52.828" v="840" actId="1076"/>
          <ac:spMkLst>
            <pc:docMk/>
            <pc:sldMk cId="1017954440" sldId="284"/>
            <ac:spMk id="7" creationId="{00000000-0000-0000-0000-000000000000}"/>
          </ac:spMkLst>
        </pc:spChg>
      </pc:sldChg>
      <pc:sldChg chg="del">
        <pc:chgData name="Heijmans, H.S.D. (Hannah) (H3A)" userId="b54e7394-931d-40c7-b089-7fabe62adfc9" providerId="ADAL" clId="{C7FA222F-9200-473B-A28F-2567BDFCAA51}" dt="2020-06-18T12:28:17.269" v="505" actId="2696"/>
        <pc:sldMkLst>
          <pc:docMk/>
          <pc:sldMk cId="1740346057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18-6-2020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8427" y="1817970"/>
            <a:ext cx="9756000" cy="2916986"/>
          </a:xfrm>
        </p:spPr>
        <p:txBody>
          <a:bodyPr/>
          <a:lstStyle/>
          <a:p>
            <a:pPr algn="ctr"/>
            <a:r>
              <a:rPr lang="nl-NL" dirty="0"/>
              <a:t>Literatuurpresentatie van</a:t>
            </a:r>
            <a:br>
              <a:rPr lang="nl-NL" dirty="0"/>
            </a:br>
            <a:r>
              <a:rPr lang="nl-NL" dirty="0"/>
              <a:t>Hannah Heijmans 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1826036" y="1763685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Mijn plan voor havo 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C4383A9-7BF6-4DA8-BA19-897C61FA87E0}"/>
              </a:ext>
            </a:extLst>
          </p:cNvPr>
          <p:cNvSpPr txBox="1"/>
          <p:nvPr/>
        </p:nvSpPr>
        <p:spPr>
          <a:xfrm>
            <a:off x="3944531" y="2921168"/>
            <a:ext cx="3745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Kijken naar niveau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Help vragen aan vrienden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saaier</a:t>
            </a:r>
          </a:p>
        </p:txBody>
      </p:sp>
    </p:spTree>
    <p:extLst>
      <p:ext uri="{BB962C8B-B14F-4D97-AF65-F5344CB8AC3E}">
        <p14:creationId xmlns:p14="http://schemas.microsoft.com/office/powerpoint/2010/main" val="10179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8772" y="2760453"/>
            <a:ext cx="8240040" cy="175116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	</a:t>
            </a:r>
            <a:endParaRPr lang="nl-NL" sz="2700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358397" y="1903536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Mijn ideale boek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5140F9C-5BDD-40B0-90DE-3AC26E387A43}"/>
              </a:ext>
            </a:extLst>
          </p:cNvPr>
          <p:cNvSpPr txBox="1"/>
          <p:nvPr/>
        </p:nvSpPr>
        <p:spPr>
          <a:xfrm>
            <a:off x="4370971" y="2974314"/>
            <a:ext cx="3206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Spanning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Romantiek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Meerdere perspectieven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Hoger niveau </a:t>
            </a:r>
          </a:p>
        </p:txBody>
      </p:sp>
    </p:spTree>
    <p:extLst>
      <p:ext uri="{BB962C8B-B14F-4D97-AF65-F5344CB8AC3E}">
        <p14:creationId xmlns:p14="http://schemas.microsoft.com/office/powerpoint/2010/main" val="3656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4487" y="2795687"/>
            <a:ext cx="9756000" cy="1458261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/>
              <a:t>EINDE VAN DE PRESENTATIE </a:t>
            </a:r>
          </a:p>
        </p:txBody>
      </p:sp>
    </p:spTree>
    <p:extLst>
      <p:ext uri="{BB962C8B-B14F-4D97-AF65-F5344CB8AC3E}">
        <p14:creationId xmlns:p14="http://schemas.microsoft.com/office/powerpoint/2010/main" val="23279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66519" y="1579399"/>
            <a:ext cx="8065228" cy="17138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Het eerste boek dat ik las in havo 3 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02232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02232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91D2A47-32E1-4237-9D2D-613775E88F16}"/>
              </a:ext>
            </a:extLst>
          </p:cNvPr>
          <p:cNvSpPr txBox="1"/>
          <p:nvPr/>
        </p:nvSpPr>
        <p:spPr>
          <a:xfrm>
            <a:off x="3231715" y="3600806"/>
            <a:ext cx="4734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- De Royals, geschreven door Erin watt. </a:t>
            </a:r>
          </a:p>
        </p:txBody>
      </p:sp>
    </p:spTree>
    <p:extLst>
      <p:ext uri="{BB962C8B-B14F-4D97-AF65-F5344CB8AC3E}">
        <p14:creationId xmlns:p14="http://schemas.microsoft.com/office/powerpoint/2010/main" val="3565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53847" y="1591379"/>
            <a:ext cx="7039662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Terugblik op manier boeken kiezen   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34260D2-76C5-42BB-95E2-D520B4E567A2}"/>
              </a:ext>
            </a:extLst>
          </p:cNvPr>
          <p:cNvSpPr txBox="1"/>
          <p:nvPr/>
        </p:nvSpPr>
        <p:spPr>
          <a:xfrm>
            <a:off x="3750933" y="3474501"/>
            <a:ext cx="3845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Liefdes verhaal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Niet veranderd in manier kiezen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1364900" y="1715167"/>
            <a:ext cx="9462200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Mijn ontwikkeling als lezer.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AC00E2F-7EBB-4340-8E14-E5E84F6B14CA}"/>
              </a:ext>
            </a:extLst>
          </p:cNvPr>
          <p:cNvSpPr txBox="1"/>
          <p:nvPr/>
        </p:nvSpPr>
        <p:spPr>
          <a:xfrm flipH="1">
            <a:off x="4333900" y="3075057"/>
            <a:ext cx="35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Geen boeken in lijst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 uitslag test: niveau 2 </a:t>
            </a:r>
          </a:p>
        </p:txBody>
      </p:sp>
    </p:spTree>
    <p:extLst>
      <p:ext uri="{BB962C8B-B14F-4D97-AF65-F5344CB8AC3E}">
        <p14:creationId xmlns:p14="http://schemas.microsoft.com/office/powerpoint/2010/main" val="24984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1821860" y="1353386"/>
            <a:ext cx="8065228" cy="1713833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Het boek dat ik het beste vond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AD01AB0-11F9-4BD9-8E63-CF9DF46E27A3}"/>
              </a:ext>
            </a:extLst>
          </p:cNvPr>
          <p:cNvSpPr txBox="1"/>
          <p:nvPr/>
        </p:nvSpPr>
        <p:spPr>
          <a:xfrm>
            <a:off x="4527598" y="3067219"/>
            <a:ext cx="313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 err="1">
                <a:solidFill>
                  <a:schemeClr val="bg1"/>
                </a:solidFill>
              </a:rPr>
              <a:t>After</a:t>
            </a:r>
            <a:r>
              <a:rPr lang="nl-NL" sz="2000" dirty="0">
                <a:solidFill>
                  <a:schemeClr val="bg1"/>
                </a:solidFill>
              </a:rPr>
              <a:t> , Anna </a:t>
            </a:r>
            <a:r>
              <a:rPr lang="nl-NL" sz="2000" dirty="0" err="1">
                <a:solidFill>
                  <a:schemeClr val="bg1"/>
                </a:solidFill>
              </a:rPr>
              <a:t>Todd</a:t>
            </a:r>
            <a:endParaRPr lang="nl-NL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Niet te kinderachtig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Realistisch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Drama </a:t>
            </a:r>
          </a:p>
        </p:txBody>
      </p:sp>
    </p:spTree>
    <p:extLst>
      <p:ext uri="{BB962C8B-B14F-4D97-AF65-F5344CB8AC3E}">
        <p14:creationId xmlns:p14="http://schemas.microsoft.com/office/powerpoint/2010/main" val="16220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1721652" y="1428542"/>
            <a:ext cx="8065228" cy="17138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dirty="0"/>
              <a:t>De verschillen en overeenkomsten tussen de boeken.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B2B2C28-7459-49D3-AAAF-8CCCE03697AD}"/>
              </a:ext>
            </a:extLst>
          </p:cNvPr>
          <p:cNvSpPr txBox="1"/>
          <p:nvPr/>
        </p:nvSpPr>
        <p:spPr>
          <a:xfrm>
            <a:off x="3537159" y="3142375"/>
            <a:ext cx="443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Romantiek 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Relaties </a:t>
            </a:r>
          </a:p>
          <a:p>
            <a:pPr marL="285750" indent="-28575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2 boeken uit dezelfde serie</a:t>
            </a:r>
          </a:p>
        </p:txBody>
      </p:sp>
    </p:spTree>
    <p:extLst>
      <p:ext uri="{BB962C8B-B14F-4D97-AF65-F5344CB8AC3E}">
        <p14:creationId xmlns:p14="http://schemas.microsoft.com/office/powerpoint/2010/main" val="24522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063386" y="1715167"/>
            <a:ext cx="8065228" cy="17138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de verschillen en overeenkomsten tussen de boeken, deel 2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25004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1317895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De boeken die ik tussendoor las 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3458F4B-2766-493D-933D-DC32C333FD3E}"/>
              </a:ext>
            </a:extLst>
          </p:cNvPr>
          <p:cNvSpPr txBox="1"/>
          <p:nvPr/>
        </p:nvSpPr>
        <p:spPr>
          <a:xfrm>
            <a:off x="3787879" y="3031728"/>
            <a:ext cx="388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Liefde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Fantasie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Meer dan 4 boeken gelezen</a:t>
            </a:r>
          </a:p>
        </p:txBody>
      </p:sp>
    </p:spTree>
    <p:extLst>
      <p:ext uri="{BB962C8B-B14F-4D97-AF65-F5344CB8AC3E}">
        <p14:creationId xmlns:p14="http://schemas.microsoft.com/office/powerpoint/2010/main" val="8358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941689" y="1430629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Wat ik denk over het lezen van boeken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07FC0D9-E6CC-43DE-A2BF-DCD202B15B52}"/>
              </a:ext>
            </a:extLst>
          </p:cNvPr>
          <p:cNvSpPr txBox="1"/>
          <p:nvPr/>
        </p:nvSpPr>
        <p:spPr>
          <a:xfrm>
            <a:off x="4045295" y="3205707"/>
            <a:ext cx="3858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Ieder eigen mening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Goed voor begrijpend lezen 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solidFill>
                  <a:schemeClr val="bg1"/>
                </a:solidFill>
              </a:rPr>
              <a:t>leuk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284</TotalTime>
  <Words>164</Words>
  <Application>Microsoft Office PowerPoint</Application>
  <PresentationFormat>Breedbeeld</PresentationFormat>
  <Paragraphs>42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Mondriaan rood</vt:lpstr>
      <vt:lpstr>Mondriaan wit</vt:lpstr>
      <vt:lpstr>Literatuurpresentatie van Hannah Heijmans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Heijmans, H.S.D. (Hannah) (H3A)</cp:lastModifiedBy>
  <cp:revision>19</cp:revision>
  <dcterms:created xsi:type="dcterms:W3CDTF">2018-01-12T07:46:41Z</dcterms:created>
  <dcterms:modified xsi:type="dcterms:W3CDTF">2020-06-18T13:39:23Z</dcterms:modified>
</cp:coreProperties>
</file>